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customXml/itemProps1.xml" ContentType="application/vnd.openxmlformats-officedocument.customXmlProperti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32" r:id="rId6"/>
    <p:sldMasterId id="2147483744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customXml" Target="../customXml/item3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071547"/>
            <a:ext cx="8458200" cy="1571635"/>
          </a:xfrm>
        </p:spPr>
        <p:txBody>
          <a:bodyPr/>
          <a:lstStyle/>
          <a:p>
            <a:r>
              <a:rPr lang="ru-RU" dirty="0" smtClean="0"/>
              <a:t>Тема «Деепричастие»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86256"/>
            <a:ext cx="8115328" cy="2214578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800" i="1" dirty="0" smtClean="0"/>
              <a:t>Для слушателей факультета </a:t>
            </a:r>
            <a:r>
              <a:rPr lang="ru-RU" sz="2800" i="1" dirty="0" err="1" smtClean="0"/>
              <a:t>довузовской</a:t>
            </a:r>
            <a:r>
              <a:rPr lang="ru-RU" sz="2800" i="1" dirty="0" smtClean="0"/>
              <a:t> подготовки и профориентации, </a:t>
            </a:r>
          </a:p>
          <a:p>
            <a:pPr algn="r">
              <a:spcBef>
                <a:spcPts val="0"/>
              </a:spcBef>
            </a:pPr>
            <a:r>
              <a:rPr lang="ru-RU" sz="2800" i="1" dirty="0" smtClean="0"/>
              <a:t>подготовительных курсов, абитуриентов</a:t>
            </a:r>
          </a:p>
          <a:p>
            <a:pPr algn="r"/>
            <a:endParaRPr lang="ru-RU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00079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Деепричастие – это особая неизменяемая форма глагола, которая обозначает добавочное действие и отвечает на вопросы </a:t>
            </a:r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что делая? что сделав?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Деепричастия совмещают в себе признаки </a:t>
            </a:r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глагола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и </a:t>
            </a:r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наречия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Проходя </a:t>
            </a:r>
            <a:r>
              <a:rPr lang="ru-RU" sz="24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 гостиной, она услыхала, что у подъезда остановился экипаж, и, </a:t>
            </a:r>
            <a:r>
              <a:rPr lang="ru-RU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выглянув </a:t>
            </a:r>
            <a:r>
              <a:rPr lang="ru-RU" sz="24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окно, увидела карету, из которой высовывалась молодая девушка в лиловой шляпке, что-то</a:t>
            </a:r>
            <a:r>
              <a:rPr lang="ru-RU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приказывая </a:t>
            </a:r>
            <a:r>
              <a:rPr lang="ru-RU" sz="24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звонившему лакею (Л.Толстой).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635798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Признаки глагола в деепричастии: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лексическое значение;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 вид (совершенный и несовершенный);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3) переходность (переходные и непереходные);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4) возвратность (возвратные и невозвратные);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5) управляет падежными формами.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Признаки наречия в деепричастии: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неизменяемость;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 в предложении является обстоятельством;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3) относятся к глаголу, примыкают к нему.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57158" y="857232"/>
          <a:ext cx="825820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98272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Деепричастия 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несовершенного вида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Деепричастия 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совершенного вида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9356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образуются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8272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глаголов 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несовершенного вида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глаголов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совершенного вида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9356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 помощью суффиксов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2506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-а, -я:</a:t>
                      </a:r>
                      <a:r>
                        <a:rPr kumimoji="0" lang="ru-RU" sz="18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рисовать – рисуя;</a:t>
                      </a:r>
                      <a:endParaRPr kumimoji="0" lang="ru-RU" sz="18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смотреть – смотря;</a:t>
                      </a:r>
                      <a:endParaRPr kumimoji="0" lang="ru-RU" sz="18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заикаться – заикаясь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-в, -вши:</a:t>
                      </a:r>
                      <a:endParaRPr kumimoji="0" lang="ru-RU" sz="18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открыть – открыв;</a:t>
                      </a:r>
                      <a:endParaRPr kumimoji="0" lang="ru-RU" sz="18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испугаться – испугавшись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115328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Образование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деепричастий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615475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от всех глаголов несовершенного вида можно образовать деепричастия. Нельзя образовать деепричастия от: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глаголов на </a:t>
            </a:r>
            <a:r>
              <a:rPr lang="ru-RU" sz="2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</a:t>
            </a:r>
            <a:r>
              <a:rPr lang="ru-RU" sz="2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чь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2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жечь, беречь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 глаголов с суффиксом </a:t>
            </a:r>
            <a:r>
              <a:rPr lang="ru-RU" sz="2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–ну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2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сохнуть, тонуть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3) глаголов, состоящих из одного слога: </a:t>
            </a:r>
            <a:r>
              <a:rPr lang="ru-RU" sz="2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пить, бить, петь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4) глаголов, основа настоящего времени которых заканчивается на шипящий: </a:t>
            </a:r>
            <a:r>
              <a:rPr lang="ru-RU" sz="2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пахать – пашут, резать – режут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 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Часто одиночные деепричастия могут утрачивать глагольные признаки и переходить  в наречия: </a:t>
            </a:r>
            <a:r>
              <a:rPr lang="ru-RU" sz="2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Незнакомец вбежал по крутым ступенькам крыльца, резко распахнул дверь и тяжело упал на скамейку </a:t>
            </a:r>
            <a:r>
              <a:rPr lang="ru-RU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здороваясь</a:t>
            </a: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Запомните деепричастия, утратившие глагольные значения и перешедшие в наречия: </a:t>
            </a:r>
            <a:r>
              <a:rPr lang="ru-RU" sz="2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спеша, не торопясь, сидя, стоя, шутя, молча, лёжа, заикаясь, не задумываясь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929718" cy="59293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Укажите глагольные признаки у деепричастия: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вид; 2) время; 3) спряжение; 4) переходность – непереходность; 5) лицо.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Укажите глаголы, от которых </a:t>
            </a:r>
            <a:r>
              <a:rPr lang="ru-RU" sz="18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нельзя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образовать деепричастия несовершенного вида: 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беседовать; 2) разговаривать; 3) увидеть; 4) перечитать; 5) выигрывать.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Укажите деепричастия, начальная форма которых указана правильно: 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согласившись – согласиться;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завидуя – заведовать;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3) смирившись – мириться;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4) бегая – бегать;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5) прилетев – прилететь.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Укажите глаголы, от которых </a:t>
            </a:r>
            <a:r>
              <a:rPr lang="ru-RU" sz="18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образовать деепричастия совершенного вида: 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бросать; 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выпрямиться; 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3) купаться; 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4) отключать; 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5) отключить.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7157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Тест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6500834"/>
          </a:xfrm>
        </p:spPr>
        <p:txBody>
          <a:bodyPr>
            <a:noAutofit/>
          </a:bodyPr>
          <a:lstStyle/>
          <a:p>
            <a:pPr algn="l"/>
            <a: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5. Укажите  морфологические признаки, соответствующие подчёркнутому в предложении слову:  </a:t>
            </a:r>
            <a:r>
              <a:rPr lang="ru-RU" sz="1800" b="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Инсаров проводил его до двери с любезного в России вежливостью и, </a:t>
            </a:r>
            <a:r>
              <a:rPr lang="ru-RU" sz="1800" b="0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оставшись</a:t>
            </a:r>
            <a:r>
              <a:rPr lang="ru-RU" sz="1800" b="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один, бережно снял сюртук и занялся раскладыванием своих бумаг</a:t>
            </a:r>
            <a: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1) несовершенного вида; 2) третьего лица; 3) возвратное; </a:t>
            </a:r>
            <a:b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4) единственного числа; 5) обстоятельство.</a:t>
            </a:r>
            <a:b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6. Укажите ряды, в которых есть «лишнее» деепричастие:</a:t>
            </a:r>
            <a:b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1) надеясь, наслаждаясь, переговариваясь;</a:t>
            </a:r>
            <a:b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2) проломив, проломившись, проломав;</a:t>
            </a:r>
            <a:b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3) раскрасневшись, краснея, покраснев;</a:t>
            </a:r>
            <a:b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4) оглядев, оглядевшись, глядя;</a:t>
            </a:r>
            <a:b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5) идя, видя, говоря.</a:t>
            </a:r>
            <a:b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7. Укажите номера предложений, в которых есть деепричастия, перешедшие в наречия:</a:t>
            </a:r>
            <a:b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1) Актриса, извинившись, покинула сцену.</a:t>
            </a:r>
            <a:b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2) Уходя, она обернулась, чтобы в последний раз улыбнуться и кивнуть Аркадию.</a:t>
            </a:r>
            <a:b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3) Она шутя рассказывала о своей учёбе.</a:t>
            </a:r>
            <a:b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4) Рыночная экономика, расширяясь, привлекает новые инвестиции.</a:t>
            </a:r>
            <a:b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5) Антонина молча стояла у открытого окна. </a:t>
            </a:r>
            <a:endParaRPr lang="ru-RU" sz="1800" b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01188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Ответы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 </a:t>
            </a:r>
            <a:br>
              <a:rPr lang="ru-RU" sz="3200" dirty="0" smtClean="0"/>
            </a:br>
            <a:r>
              <a:rPr lang="ru-RU" sz="3200" dirty="0" smtClean="0"/>
              <a:t>1) 1; 4</a:t>
            </a:r>
            <a:br>
              <a:rPr lang="ru-RU" sz="3200" dirty="0" smtClean="0"/>
            </a:br>
            <a:r>
              <a:rPr lang="ru-RU" sz="3200" dirty="0" smtClean="0"/>
              <a:t>2) 3; 4</a:t>
            </a:r>
            <a:br>
              <a:rPr lang="ru-RU" sz="3200" dirty="0" smtClean="0"/>
            </a:br>
            <a:r>
              <a:rPr lang="ru-RU" sz="3200" dirty="0" smtClean="0"/>
              <a:t>3) 1; 2; 4; 5</a:t>
            </a:r>
            <a:br>
              <a:rPr lang="ru-RU" sz="3200" dirty="0" smtClean="0"/>
            </a:br>
            <a:r>
              <a:rPr lang="ru-RU" sz="3200" dirty="0" smtClean="0"/>
              <a:t>4) 2; 5</a:t>
            </a:r>
            <a:br>
              <a:rPr lang="ru-RU" sz="3200" dirty="0" smtClean="0"/>
            </a:br>
            <a:r>
              <a:rPr lang="ru-RU" sz="3200" dirty="0" smtClean="0"/>
              <a:t>5) 3; 5</a:t>
            </a:r>
            <a:br>
              <a:rPr lang="ru-RU" sz="3200" dirty="0" smtClean="0"/>
            </a:br>
            <a:r>
              <a:rPr lang="ru-RU" sz="3200" dirty="0" smtClean="0"/>
              <a:t>6) 2; 3; 4</a:t>
            </a:r>
            <a:br>
              <a:rPr lang="ru-RU" sz="3200" dirty="0" smtClean="0"/>
            </a:br>
            <a:r>
              <a:rPr lang="ru-RU" sz="3200" dirty="0" smtClean="0"/>
              <a:t>7) 3; 4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43890" cy="5466414"/>
          </a:xfrm>
        </p:spPr>
        <p:txBody>
          <a:bodyPr/>
          <a:lstStyle/>
          <a:p>
            <a:pPr algn="r"/>
            <a:r>
              <a:rPr lang="ru-RU" dirty="0" smtClean="0"/>
              <a:t>Презентация </a:t>
            </a:r>
            <a:br>
              <a:rPr lang="ru-RU" dirty="0" smtClean="0"/>
            </a:br>
            <a:r>
              <a:rPr lang="ru-RU" dirty="0" smtClean="0"/>
              <a:t>по русскому языку. </a:t>
            </a:r>
            <a:br>
              <a:rPr lang="ru-RU" dirty="0" smtClean="0"/>
            </a:br>
            <a:r>
              <a:rPr lang="ru-RU" dirty="0" smtClean="0"/>
              <a:t>Составила </a:t>
            </a:r>
            <a:br>
              <a:rPr lang="ru-RU" dirty="0" smtClean="0"/>
            </a:br>
            <a:r>
              <a:rPr lang="ru-RU" dirty="0" smtClean="0"/>
              <a:t>преподаватель </a:t>
            </a:r>
            <a:br>
              <a:rPr lang="ru-RU" dirty="0" smtClean="0"/>
            </a:br>
            <a:r>
              <a:rPr lang="ru-RU" dirty="0" smtClean="0"/>
              <a:t>Королёва Е.А. </a:t>
            </a:r>
            <a:endParaRPr lang="ru-RU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Городс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Солнцестояние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755CD9-D8F3-4680-8A6E-274AE04B2D85}"/>
</file>

<file path=customXml/itemProps2.xml><?xml version="1.0" encoding="utf-8"?>
<ds:datastoreItem xmlns:ds="http://schemas.openxmlformats.org/officeDocument/2006/customXml" ds:itemID="{5C04DF03-E0F7-4709-B885-BE9285ABD9E2}"/>
</file>

<file path=customXml/itemProps3.xml><?xml version="1.0" encoding="utf-8"?>
<ds:datastoreItem xmlns:ds="http://schemas.openxmlformats.org/officeDocument/2006/customXml" ds:itemID="{3B9C3EC5-08B9-43D0-96D7-D2B91E0EBF10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</TotalTime>
  <Words>148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Городская</vt:lpstr>
      <vt:lpstr>Метро</vt:lpstr>
      <vt:lpstr>Эркер</vt:lpstr>
      <vt:lpstr>Открытая</vt:lpstr>
      <vt:lpstr>Солнцестояние</vt:lpstr>
      <vt:lpstr>Изящная</vt:lpstr>
      <vt:lpstr>1_Открытая</vt:lpstr>
      <vt:lpstr>Тема «Деепричастие»</vt:lpstr>
      <vt:lpstr>Деепричастие – это особая неизменяемая форма глагола, которая обозначает добавочное действие и отвечает на вопросы что делая? что сделав?   Деепричастия совмещают в себе признаки глагола и наречия.    Проходя по гостиной, она услыхала, что у подъезда остановился экипаж, и, выглянув в окно, увидела карету, из которой высовывалась молодая девушка в лиловой шляпке, что-то приказывая звонившему лакею (Л.Толстой).   </vt:lpstr>
      <vt:lpstr>Признаки глагола в деепричастии:   1) лексическое значение; 2) вид (совершенный и несовершенный); 3) переходность (переходные и непереходные); 4) возвратность (возвратные и невозвратные); 5) управляет падежными формами.       Признаки наречия в деепричастии: 1) неизменяемость; 2) в предложении является обстоятельством; 3) относятся к глаголу, примыкают к нему. </vt:lpstr>
      <vt:lpstr>Образование деепричастий </vt:lpstr>
      <vt:lpstr>Не от всех глаголов несовершенного вида можно образовать деепричастия. Нельзя образовать деепричастия от: 1) глаголов на –чь: жечь, беречь; 2) глаголов с суффиксом –ну: сохнуть, тонуть; 3) глаголов, состоящих из одного слога: пить, бить, петь; 4) глаголов, основа настоящего времени которых заканчивается на шипящий: пахать – пашут, резать – режут.    Часто одиночные деепричастия могут утрачивать глагольные признаки и переходить  в наречия: Незнакомец вбежал по крутым ступенькам крыльца, резко распахнул дверь и тяжело упал на скамейку не здороваясь.   Запомните деепричастия, утратившие глагольные значения и перешедшие в наречия: не спеша, не торопясь, сидя, стоя, шутя, молча, лёжа, заикаясь, не задумываясь. </vt:lpstr>
      <vt:lpstr>Тест </vt:lpstr>
      <vt:lpstr>5. Укажите  морфологические признаки, соответствующие подчёркнутому в предложении слову:  Инсаров проводил его до двери с любезного в России вежливостью и, оставшись один, бережно снял сюртук и занялся раскладыванием своих бумаг. 1) несовершенного вида; 2) третьего лица; 3) возвратное;  4) единственного числа; 5) обстоятельство. 6. Укажите ряды, в которых есть «лишнее» деепричастие: 1) надеясь, наслаждаясь, переговариваясь; 2) проломив, проломившись, проломав; 3) раскрасневшись, краснея, покраснев; 4) оглядев, оглядевшись, глядя; 5) идя, видя, говоря. 7. Укажите номера предложений, в которых есть деепричастия, перешедшие в наречия: 1) Актриса, извинившись, покинула сцену. 2) Уходя, она обернулась, чтобы в последний раз улыбнуться и кивнуть Аркадию. 3) Она шутя рассказывала о своей учёбе. 4) Рыночная экономика, расширяясь, привлекает новые инвестиции. 5) Антонина молча стояла у открытого окна. </vt:lpstr>
      <vt:lpstr>Ответы   1) 1; 4 2) 3; 4 3) 1; 2; 4; 5 4) 2; 5 5) 3; 5 6) 2; 3; 4 7) 3; 4 </vt:lpstr>
      <vt:lpstr>Презентация  по русскому языку.  Составила  преподаватель  Королёва Е.А.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Деепричастие</dc:title>
  <dc:creator>alina</dc:creator>
  <cp:lastModifiedBy>alina</cp:lastModifiedBy>
  <cp:revision>10</cp:revision>
  <dcterms:created xsi:type="dcterms:W3CDTF">2014-03-31T16:23:00Z</dcterms:created>
  <dcterms:modified xsi:type="dcterms:W3CDTF">2014-04-04T11:37:35Z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